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CC"/>
    <a:srgbClr val="00FF00"/>
    <a:srgbClr val="FF3300"/>
    <a:srgbClr val="3333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15260-0A38-40B6-AB94-F6C268B932A3}" type="datetimeFigureOut">
              <a:rPr lang="en-NZ" smtClean="0"/>
              <a:pPr/>
              <a:t>6/06/2012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15D0-6C6A-424A-9AAA-01DC78E05DC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en-NZ" sz="6600" dirty="0" smtClean="0">
                <a:solidFill>
                  <a:srgbClr val="000099"/>
                </a:solidFill>
                <a:latin typeface="Kristen ITC" pitchFamily="66" charset="0"/>
              </a:rPr>
              <a:t>Hector Dolphins</a:t>
            </a:r>
            <a:endParaRPr lang="en-NZ" sz="6600" dirty="0">
              <a:solidFill>
                <a:srgbClr val="000099"/>
              </a:solidFill>
              <a:latin typeface="Kristen ITC" pitchFamily="66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419872" y="1916832"/>
            <a:ext cx="2448272" cy="792088"/>
          </a:xfrm>
        </p:spPr>
        <p:txBody>
          <a:bodyPr/>
          <a:lstStyle/>
          <a:p>
            <a:r>
              <a:rPr lang="en-NZ" dirty="0" smtClean="0">
                <a:solidFill>
                  <a:srgbClr val="3333FF"/>
                </a:solidFill>
                <a:latin typeface="Kristen ITC" pitchFamily="66" charset="0"/>
              </a:rPr>
              <a:t>By Anya</a:t>
            </a:r>
            <a:endParaRPr lang="en-NZ" dirty="0">
              <a:solidFill>
                <a:srgbClr val="3333FF"/>
              </a:solidFill>
              <a:latin typeface="Kristen ITC" pitchFamily="66" charset="0"/>
            </a:endParaRPr>
          </a:p>
        </p:txBody>
      </p:sp>
      <p:pic>
        <p:nvPicPr>
          <p:cNvPr id="11266" name="Picture 2" descr="http://t2.gstatic.com/images?q=tbn:ANd9GcSSXFYRUR04jvq5mpOC_ddm4FwtqK7DzX6pyy7gTH5-THJPmzC2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077072"/>
            <a:ext cx="3465043" cy="2304256"/>
          </a:xfrm>
          <a:prstGeom prst="rect">
            <a:avLst/>
          </a:prstGeom>
          <a:noFill/>
        </p:spPr>
      </p:pic>
      <p:pic>
        <p:nvPicPr>
          <p:cNvPr id="11270" name="Picture 6" descr="http://t0.gstatic.com/images?q=tbn:ANd9GcTj88LWi8Ilcy4JI01EwPqMVS16Phh0ch9agBFhwAgt3BZY2me2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1" y="2708920"/>
            <a:ext cx="3712411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33670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NZ" sz="4600" b="1" u="sng" dirty="0" smtClean="0">
                <a:solidFill>
                  <a:srgbClr val="000099"/>
                </a:solidFill>
                <a:latin typeface="Kristen ITC" pitchFamily="66" charset="0"/>
              </a:rPr>
              <a:t>What do Hector Dolphins look like?</a:t>
            </a:r>
          </a:p>
          <a:p>
            <a:endParaRPr lang="en-NZ" sz="20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endParaRPr lang="en-NZ" sz="33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r>
              <a:rPr lang="en-NZ" sz="3600" b="1" dirty="0" smtClean="0">
                <a:solidFill>
                  <a:srgbClr val="0033CC"/>
                </a:solidFill>
                <a:latin typeface="Kristen ITC" pitchFamily="66" charset="0"/>
              </a:rPr>
              <a:t>Hector Dolphins have a single blowhole that sprays out a mist called ‘blow’ .There is a different  kind for every species of dolphin.</a:t>
            </a:r>
          </a:p>
          <a:p>
            <a:r>
              <a:rPr lang="en-NZ" sz="3600" b="1" dirty="0" smtClean="0">
                <a:solidFill>
                  <a:srgbClr val="0033CC"/>
                </a:solidFill>
                <a:latin typeface="Kristen ITC" pitchFamily="66" charset="0"/>
              </a:rPr>
              <a:t>All dolphins have teeth which are used for grabbing not chewing because dolphins swallow there food whole.</a:t>
            </a:r>
          </a:p>
          <a:p>
            <a:r>
              <a:rPr lang="en-NZ" sz="3600" b="1" dirty="0" smtClean="0">
                <a:solidFill>
                  <a:srgbClr val="0033CC"/>
                </a:solidFill>
                <a:latin typeface="Kristen ITC" pitchFamily="66" charset="0"/>
              </a:rPr>
              <a:t>Hector dolphins also have a black round dorsal fin, they also have black markings on them.</a:t>
            </a:r>
          </a:p>
          <a:p>
            <a:pPr>
              <a:buNone/>
            </a:pPr>
            <a:r>
              <a:rPr lang="en-NZ" sz="3600" b="1" dirty="0" smtClean="0">
                <a:solidFill>
                  <a:srgbClr val="000099"/>
                </a:solidFill>
                <a:latin typeface="Kristen ITC" pitchFamily="66" charset="0"/>
              </a:rPr>
              <a:t>                                                               </a:t>
            </a:r>
          </a:p>
          <a:p>
            <a:pPr>
              <a:buNone/>
            </a:pPr>
            <a:endParaRPr lang="en-NZ" sz="14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pPr>
              <a:buNone/>
            </a:pPr>
            <a:endParaRPr lang="en-NZ" sz="14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pPr>
              <a:buNone/>
            </a:pPr>
            <a:r>
              <a:rPr lang="en-NZ" sz="1400" b="1" dirty="0" smtClean="0">
                <a:solidFill>
                  <a:srgbClr val="000099"/>
                </a:solidFill>
                <a:latin typeface="Kristen ITC" pitchFamily="66" charset="0"/>
              </a:rPr>
              <a:t>                                                                                 </a:t>
            </a:r>
          </a:p>
          <a:p>
            <a:pPr>
              <a:buNone/>
            </a:pPr>
            <a:endParaRPr lang="en-NZ" sz="14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pPr>
              <a:buNone/>
            </a:pPr>
            <a:endParaRPr lang="en-NZ" sz="14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pPr>
              <a:buNone/>
            </a:pPr>
            <a:endParaRPr lang="en-NZ" sz="14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pPr>
              <a:buNone/>
            </a:pPr>
            <a:r>
              <a:rPr lang="en-NZ" sz="2000" b="1" dirty="0" smtClean="0">
                <a:solidFill>
                  <a:srgbClr val="000099"/>
                </a:solidFill>
                <a:latin typeface="Kristen ITC" pitchFamily="66" charset="0"/>
              </a:rPr>
              <a:t> </a:t>
            </a:r>
            <a:endParaRPr lang="en-NZ" sz="2000" b="1" dirty="0">
              <a:solidFill>
                <a:srgbClr val="000099"/>
              </a:solidFill>
              <a:latin typeface="Kristen ITC" pitchFamily="66" charset="0"/>
            </a:endParaRPr>
          </a:p>
        </p:txBody>
      </p:sp>
      <p:pic>
        <p:nvPicPr>
          <p:cNvPr id="5122" name="Picture 2" descr="http://t1.gstatic.com/images?q=tbn:ANd9GcQbScyzBw4b6j-b3NJ1NS7BmmxQo5pMZtfm85qNSAThUx9XxnF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071942"/>
            <a:ext cx="3786214" cy="25195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NZ" sz="2000" b="1" u="sng" dirty="0" smtClean="0">
                <a:solidFill>
                  <a:srgbClr val="000099"/>
                </a:solidFill>
                <a:latin typeface="Kristen ITC" pitchFamily="66" charset="0"/>
              </a:rPr>
              <a:t>What do Hector dolphins eat and how do they find their prey?</a:t>
            </a:r>
          </a:p>
          <a:p>
            <a:pPr>
              <a:buNone/>
            </a:pPr>
            <a:endParaRPr lang="en-NZ" sz="1800" b="1" dirty="0" smtClean="0">
              <a:solidFill>
                <a:srgbClr val="000099"/>
              </a:solidFill>
              <a:latin typeface="Kristen ITC" pitchFamily="66" charset="0"/>
            </a:endParaRPr>
          </a:p>
          <a:p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Mullet</a:t>
            </a:r>
          </a:p>
          <a:p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Fish </a:t>
            </a:r>
          </a:p>
          <a:p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Crabs</a:t>
            </a:r>
          </a:p>
          <a:p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Other small sea creatures</a:t>
            </a:r>
          </a:p>
          <a:p>
            <a:pPr>
              <a:buNone/>
            </a:pPr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 </a:t>
            </a:r>
          </a:p>
          <a:p>
            <a:pPr>
              <a:buNone/>
            </a:pPr>
            <a:endParaRPr lang="en-NZ" sz="1800" b="1" dirty="0" smtClean="0">
              <a:solidFill>
                <a:srgbClr val="0033CC"/>
              </a:solidFill>
              <a:latin typeface="Kristen ITC" pitchFamily="66" charset="0"/>
            </a:endParaRPr>
          </a:p>
          <a:p>
            <a:pPr>
              <a:buNone/>
            </a:pPr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Hector dolphins find their prey by making clicking </a:t>
            </a:r>
          </a:p>
          <a:p>
            <a:pPr>
              <a:buNone/>
            </a:pPr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noises that bounce or echo off a object, telling </a:t>
            </a:r>
          </a:p>
          <a:p>
            <a:pPr>
              <a:buNone/>
            </a:pPr>
            <a:r>
              <a:rPr lang="en-NZ" sz="1800" b="1" dirty="0" smtClean="0">
                <a:solidFill>
                  <a:srgbClr val="0033CC"/>
                </a:solidFill>
                <a:latin typeface="Kristen ITC" pitchFamily="66" charset="0"/>
              </a:rPr>
              <a:t>them where it is and what it is like.</a:t>
            </a:r>
          </a:p>
          <a:p>
            <a:pPr>
              <a:buNone/>
            </a:pPr>
            <a:endParaRPr lang="en-NZ" sz="1800" b="1" dirty="0">
              <a:solidFill>
                <a:srgbClr val="000099"/>
              </a:solidFill>
              <a:latin typeface="Kristen ITC" pitchFamily="66" charset="0"/>
            </a:endParaRPr>
          </a:p>
        </p:txBody>
      </p:sp>
      <p:pic>
        <p:nvPicPr>
          <p:cNvPr id="1026" name="Picture 2" descr="http://t0.gstatic.com/images?q=tbn:ANd9GcT5GrALVY0MjDj4UzaSsEvc4Q2-R5qzUdeEqlcH2sPkuzxjs2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365103"/>
            <a:ext cx="3456384" cy="219394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dirty="0" smtClean="0">
                <a:solidFill>
                  <a:srgbClr val="000099"/>
                </a:solidFill>
                <a:latin typeface="Kristen ITC" pitchFamily="66" charset="0"/>
              </a:rPr>
              <a:t>Where is the hector dolphin found?</a:t>
            </a:r>
            <a:endParaRPr lang="en-NZ" sz="3600" dirty="0">
              <a:solidFill>
                <a:srgbClr val="000099"/>
              </a:solidFill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3600" dirty="0" smtClean="0">
                <a:solidFill>
                  <a:srgbClr val="0033CC"/>
                </a:solidFill>
              </a:rPr>
              <a:t>Only found off the coast of NZ!</a:t>
            </a:r>
          </a:p>
          <a:p>
            <a:pPr>
              <a:buNone/>
            </a:pPr>
            <a:r>
              <a:rPr lang="en-NZ" sz="3600" dirty="0" smtClean="0">
                <a:solidFill>
                  <a:srgbClr val="0033CC"/>
                </a:solidFill>
              </a:rPr>
              <a:t>Which means it </a:t>
            </a:r>
            <a:r>
              <a:rPr lang="en-NZ" sz="3600" dirty="0" smtClean="0">
                <a:solidFill>
                  <a:srgbClr val="0033CC"/>
                </a:solidFill>
              </a:rPr>
              <a:t>is indigenous to </a:t>
            </a:r>
            <a:r>
              <a:rPr lang="en-NZ" sz="3600" dirty="0" smtClean="0">
                <a:solidFill>
                  <a:srgbClr val="0033CC"/>
                </a:solidFill>
              </a:rPr>
              <a:t>NZ</a:t>
            </a:r>
            <a:r>
              <a:rPr lang="en-NZ" sz="3600" dirty="0" smtClean="0">
                <a:solidFill>
                  <a:srgbClr val="0033CC"/>
                </a:solidFill>
              </a:rPr>
              <a:t>!! </a:t>
            </a:r>
            <a:endParaRPr lang="en-NZ" sz="36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http://t3.gstatic.com/images?q=tbn:ANd9GcST2TZrabz0EEdXVnnWYfO8G799szYQjRwuoOxr7cbmFrBfOLGv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57562"/>
            <a:ext cx="2286016" cy="2928958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Rz7X0vXnHhTe4QxOZRNn5BIBXCeaxi9XHtOTnir27-WLylikOo8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857628"/>
            <a:ext cx="2466975" cy="1847851"/>
          </a:xfrm>
          <a:prstGeom prst="rect">
            <a:avLst/>
          </a:prstGeom>
          <a:noFill/>
        </p:spPr>
      </p:pic>
      <p:sp>
        <p:nvSpPr>
          <p:cNvPr id="6" name="Left Arrow 5"/>
          <p:cNvSpPr/>
          <p:nvPr/>
        </p:nvSpPr>
        <p:spPr>
          <a:xfrm>
            <a:off x="2786050" y="4143380"/>
            <a:ext cx="2214578" cy="928694"/>
          </a:xfrm>
          <a:prstGeom prst="leftArrow">
            <a:avLst/>
          </a:prstGeom>
          <a:solidFill>
            <a:srgbClr val="00FF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0099"/>
                </a:solidFill>
                <a:latin typeface="Kristen ITC" pitchFamily="66" charset="0"/>
              </a:rPr>
              <a:t>What has changed in their environment?</a:t>
            </a:r>
            <a:endParaRPr lang="en-NZ" dirty="0">
              <a:solidFill>
                <a:srgbClr val="000099"/>
              </a:solidFill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There are more fishermen which means more fishing </a:t>
            </a: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nets, set nets and by catches.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There is now more rubbish in the sea which means the Hector’s dolphin could get caught in it.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There have been more oil spills and ½ of the spills have been dumped into the sea on purpose.</a:t>
            </a:r>
            <a:endParaRPr lang="en-NZ" sz="2400" b="1" dirty="0" smtClean="0">
              <a:solidFill>
                <a:srgbClr val="0033CC"/>
              </a:solidFill>
              <a:latin typeface="Kristen ITC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en-NZ" dirty="0"/>
          </a:p>
        </p:txBody>
      </p:sp>
      <p:sp>
        <p:nvSpPr>
          <p:cNvPr id="1026" name="AutoShape 2" descr="data:image/jpeg;base64,/9j/4AAQSkZJRgABAQAAAQABAAD/2wCEAAkGBhIQEA8PDxEUEBAPEA8NDxAPEBANDxAPFRAVFBUQFBIXGyYeFxkjGRIUHy8gLycpLCwsFR4xNTAqNSYrLCkBCQoKDgwOGg8PGikfHxwpLCkpKSkpKSkpKSkpKSkpMSkpKSkpLCkpKSkpNSwpKSkpKSwpKSksKSksKSwpKSkpKf/AABEIAHgAswMBIgACEQEDEQH/xAAbAAAABwEAAAAAAAAAAAAAAAAAAgMEBQYHAf/EAD0QAAIBAgMGAgcECQUBAAAAAAABAgMRBAUhBhIxQVFxFjIHEyIjYYGRM6Gx0RdCUmJygpLB8UNzouHwJP/EABoBAAIDAQEAAAAAAAAAAAAAAAADAQIEBQb/xAAiEQACAQMDBQEAAAAAAAAAAAAAAQIDERMhMTIEEhRBUSL/2gAMAwEAAhEDEQA/ANTz/OvUK5WPHo8288rM0tqbKVOLRzeoryhKyNBW3YZbcmfxQoojcMTL5Uy/LbcN41KGkKRQYYkeVUL2tsw62wKNFC8IhhiUfVzLp4vO+LinKIaxGGJHl1C3va454vKg0FDFEPLqFx8Xg8XlOOhhiHl1C3vbAL4xKfITaDDEnzKhcntoFe2pTGhOSDDEny5l18bnHtuUhoI0ThiT5Uy8vbkd5btf6yaj1ZnLRKbOr3se5WVKKQyn1M20mbBSrXSfVAEMN5I9gGOx10yq7d+Vma21NL258rM35m2hxOR1fM6kHSOJDXFZgoXitZdG0uI8xpd2iHjqJcXYReZxTtdd2ysY7MZyb1+jGSqvqUcjRGgvZqOUYSNZXc1/KvzJ+hsupNWnx+CMqyLP5UXa7s/uNK2f2iUnD2uLSvfr/kTNy9Mo6aT1Hctlp39nhxbk+C6tkZXwTg2mmrfDQu2CzBOEm3wcYv7/AMjlWpTmrSSffUTGvK+paVGNlYoUqYm4lqr5DCd5Qe7e9lxRBYzLpU3qtOq4GmNRSM0qbQxsAMwjY0WckJtB3IK2ACTQSURVhWBIk4hGhVoIySUJtEps8vex7ka0Smzy97HuVlsOpP8ASNUw3kj2Adw3kj2Ac476Krtz5WZu+JpO3PlfzM25myhxOT1nMUQjCk4zlJpVE/KpxjLd+TFoh0OauY07DHG4WnWVnCMHylCKh9UkVnH5ZOk+F48pLh/0XWUE+KG1bCX4armmUcRtOt2so8ZW5lhyPNHHQaZnlTi3KC+Mo/3RGUKu67i2bNJo2LDZxvYb1l9XVhGf8ShL8eIpDOLx0fIpmU4jewmKfOnKhV07yjw/mEaOaarUVGC1ESizQqeaySWvBC+GzSM3LetyRSsPnNw6x+ja56kuBTUsedZNvRdTDu0uO6uD+Rn2Z4mvCTUpSi1fS7RdMqz/AHWlIdZvl9LFw4JTV7S59iYycdGTGyeplyzKonffl/UycybO3Ue5U82u7LrbkyNzLJZ0puMlbWy6MJlOFkq1OyekrvTS3ccpDKkIOJbrnGA4xhzgsggdhGBIVkns99rHuRbJTZ77WPcrLYdS5o1bDeSPYAMN5I9gHOPQIqu3L9n6mb31NI268rM15m2hxOT1fMWiKIRiKRHmFiiDJBUGQFWErYeMlZq5Q8bQ3Kk4fsydu3+DQLFe2lytt+uj8FO33S/sLkjR087Ssw2yU96lj4SaX/yuSvZXlGcWkurIhV9eNh3lnucPiazXnjHDUrrjUc4zk113Yw17rqR1ek37xQcYSd1zjfmk+4mO7NnsewxlvzJDD4/Qr8ZMWjXsXBpMs1HE3ejJLCZm4viVLD42zJKjjU+ZUVKBclWpV47tRJ/iiDxmBdCd4axd+zXQZUsY4vQkaeYb2ktdLEbMXZh6VVSV0dbGVNSjNbi3lNpbq1bb4W+I+qw3Xa6l8Yu67X/9wHKSZnnCwRsK2cbCssUsCTJPZ77WPcimyT2dfvY9ys9h1LkjWMM/Yj2OhcN5I9gHPPQoq23a9lmbczTttoR3XvS3e0d5lAhSpXvao11m6dCP1s2aqUvycnq+Y0ihSMR3HMaULblCEnzdRzmrfDVfWwrHaCcVanClT/gpRv8A1O7G90vSMVkJUMBUn5YSa62svq9Bysra88oQ+Dk5P6RTGtbNqs/NUk/nb8BB1W+Lv8yf0V0JWnhaP61d/wAtJv6XaFJrCJf6tV8LSUYQfdLV/UiFI7vEdl92w7reiH2jy2pVlGVK3qoLdp0UowVOPPditNXx5vmx1lOEcKMYVFrrdOzVr6Jof3ASoqOxaVWTVmReKyGnPVLdf7vD6EbVyDd5u3ZMspxoHEmNWSK5TyqmuMn9yHVHJFL7Ob+dmvqSlTCxlxivoJPAQ6W6dF8ijgxma4nSyaaftS3/AIUU61R9orT7x8sNGnZ1oRoR64ms1Wa/2oa/8RtL16ju067gv2YxjBdm462IvFusk/WU41Fzkr37i3GbLqaZOVdqMNRTWGoKpU1Xrqzkoq+j3ae9fh1ZHrahtbtSFNx/V9VCNFw15bq1KnXqau118L3EHWfUFBLUe4JqxfaddSV1qmd3ir5Vmzg7T1i7XtyfUsCqX1T0eq7GhO5inT7WKykSmzcvex7ohnIldmpe9j3InsWpL9I17DeSPY6cwvkj2Ac87yKrt5WcY6O3bj9TL5VW223d/HU0v0gv2WZc5amyjsczql+hwpiikNozFIzHmKw4Ug6Y3Uw6mBWw4uGUhBTDqQFbCyZ1MRUw2+BFhW5y4nvA3gCwpvBXIJvHHMgLBrhJM45hXICw2xWBhPzRXfg/qROJ2f4uEvlL8ybcgkmQ0NjOS2KpXwVSlq07cLp6B8Pm84aJ6dHqiexVJTjKL5q3zKpVjKEnF8nbXUo1Y1QamrMsmDzdVNHpLvo+xZtmJe9j3KjDD0qlBL1aVXdW7VhOUdf3oap9ORL7D0KqqxUpWSa0vvFW3YrGEe7Q3nC+SPY6cws/Yjw4IBiOsU70iP2WZTvamqekbysydp3ehto8TndTyF4yFFIQjfoGV+g4yWHCmKKQ3SYdX6Bcq0OIyDKQjFMMrhcrYWUwymIq51XJuRYV3wb4nqDXoRcLB9442F1Cu4XDtDOQVyCu4VphcntDOQSTCu/QK0+gXLWOTZG5jgVUV1pJff8ABkg0+gnJPoQy8dNRngZvdUZKzho+3VMsmykvfR7kFJfAmtk0/XR7oXLYbDWVzb8J5I9kAGEfsQ7IBiOuNM9yJYhWaKy/RzHoABKm1sRKnGT1Or0dx6Bl6PY9AAJySKYYfAL0fR6Bv0fx6AAGSQYYfAy2Bj0O+Ao9DgAySIwQ+BvAUegPAcegABkkGCHwHgSIPAcegABkkGCHwHgOJx7BR6AAGSQYIfAeAo9DngGPQAAySJww+HPAEehz9H8QADJIMMPhz9H0egV+jyPQAAySDDD4Ffo5j0HeW7CxpTUrcDoA72SqUV6LfSw9opdEAABQ8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1028" name="AutoShape 4" descr="data:image/jpeg;base64,/9j/4AAQSkZJRgABAQAAAQABAAD/2wCEAAkGBhIQEA8PDxEUEBAPEA8NDxAPEBANDxAPFRAVFBUQFBIXGyYeFxkjGRIUHy8gLycpLCwsFR4xNTAqNSYrLCkBCQoKDgwOGg8PGikfHxwpLCkpKSkpKSkpKSkpKSkpMSkpKSkpLCkpKSkpNSwpKSkpKSwpKSksKSksKSwpKSkpKf/AABEIAHgAswMBIgACEQEDEQH/xAAbAAAABwEAAAAAAAAAAAAAAAAAAgMEBQYHAf/EAD0QAAIBAgMGAgcECQUBAAAAAAABAgMRBAUhBhIxQVFxFjIHEyIjYYGRM6Gx0RdCUmJygpLB8UNzouHwJP/EABoBAAIDAQEAAAAAAAAAAAAAAAADAQIEBQb/xAAiEQACAQMDBQEAAAAAAAAAAAAAAQIDERMhMTIEEhRBUSL/2gAMAwEAAhEDEQA/ANTz/OvUK5WPHo8288rM0tqbKVOLRzeoryhKyNBW3YZbcmfxQoojcMTL5Uy/LbcN41KGkKRQYYkeVUL2tsw62wKNFC8IhhiUfVzLp4vO+LinKIaxGGJHl1C3va454vKg0FDFEPLqFx8Xg8XlOOhhiHl1C3vbAL4xKfITaDDEnzKhcntoFe2pTGhOSDDEny5l18bnHtuUhoI0ThiT5Uy8vbkd5btf6yaj1ZnLRKbOr3se5WVKKQyn1M20mbBSrXSfVAEMN5I9gGOx10yq7d+Vma21NL258rM35m2hxOR1fM6kHSOJDXFZgoXitZdG0uI8xpd2iHjqJcXYReZxTtdd2ysY7MZyb1+jGSqvqUcjRGgvZqOUYSNZXc1/KvzJ+hsupNWnx+CMqyLP5UXa7s/uNK2f2iUnD2uLSvfr/kTNy9Mo6aT1Hctlp39nhxbk+C6tkZXwTg2mmrfDQu2CzBOEm3wcYv7/AMjlWpTmrSSffUTGvK+paVGNlYoUqYm4lqr5DCd5Qe7e9lxRBYzLpU3qtOq4GmNRSM0qbQxsAMwjY0WckJtB3IK2ACTQSURVhWBIk4hGhVoIySUJtEps8vex7ka0Smzy97HuVlsOpP8ASNUw3kj2Adw3kj2Ac476Krtz5WZu+JpO3PlfzM25myhxOT1nMUQjCk4zlJpVE/KpxjLd+TFoh0OauY07DHG4WnWVnCMHylCKh9UkVnH5ZOk+F48pLh/0XWUE+KG1bCX4armmUcRtOt2so8ZW5lhyPNHHQaZnlTi3KC+Mo/3RGUKu67i2bNJo2LDZxvYb1l9XVhGf8ShL8eIpDOLx0fIpmU4jewmKfOnKhV07yjw/mEaOaarUVGC1ESizQqeaySWvBC+GzSM3LetyRSsPnNw6x+ja56kuBTUsedZNvRdTDu0uO6uD+Rn2Z4mvCTUpSi1fS7RdMqz/AHWlIdZvl9LFw4JTV7S59iYycdGTGyeplyzKonffl/UycybO3Ue5U82u7LrbkyNzLJZ0puMlbWy6MJlOFkq1OyekrvTS3ccpDKkIOJbrnGA4xhzgsggdhGBIVkns99rHuRbJTZ77WPcrLYdS5o1bDeSPYAMN5I9gHOPQIqu3L9n6mb31NI268rM15m2hxOT1fMWiKIRiKRHmFiiDJBUGQFWErYeMlZq5Q8bQ3Kk4fsydu3+DQLFe2lytt+uj8FO33S/sLkjR087Ssw2yU96lj4SaX/yuSvZXlGcWkurIhV9eNh3lnucPiazXnjHDUrrjUc4zk113Yw17rqR1ek37xQcYSd1zjfmk+4mO7NnsewxlvzJDD4/Qr8ZMWjXsXBpMs1HE3ejJLCZm4viVLD42zJKjjU+ZUVKBclWpV47tRJ/iiDxmBdCd4axd+zXQZUsY4vQkaeYb2ktdLEbMXZh6VVSV0dbGVNSjNbi3lNpbq1bb4W+I+qw3Xa6l8Yu67X/9wHKSZnnCwRsK2cbCssUsCTJPZ77WPcimyT2dfvY9ys9h1LkjWMM/Yj2OhcN5I9gHPPQoq23a9lmbczTttoR3XvS3e0d5lAhSpXvao11m6dCP1s2aqUvycnq+Y0ihSMR3HMaULblCEnzdRzmrfDVfWwrHaCcVanClT/gpRv8A1O7G90vSMVkJUMBUn5YSa62svq9Bysra88oQ+Dk5P6RTGtbNqs/NUk/nb8BB1W+Lv8yf0V0JWnhaP61d/wAtJv6XaFJrCJf6tV8LSUYQfdLV/UiFI7vEdl92w7reiH2jy2pVlGVK3qoLdp0UowVOPPditNXx5vmx1lOEcKMYVFrrdOzVr6Jof3ASoqOxaVWTVmReKyGnPVLdf7vD6EbVyDd5u3ZMspxoHEmNWSK5TyqmuMn9yHVHJFL7Ob+dmvqSlTCxlxivoJPAQ6W6dF8ijgxma4nSyaaftS3/AIUU61R9orT7x8sNGnZ1oRoR64ms1Wa/2oa/8RtL16ju067gv2YxjBdm462IvFusk/WU41Fzkr37i3GbLqaZOVdqMNRTWGoKpU1Xrqzkoq+j3ae9fh1ZHrahtbtSFNx/V9VCNFw15bq1KnXqau118L3EHWfUFBLUe4JqxfaddSV1qmd3ir5Vmzg7T1i7XtyfUsCqX1T0eq7GhO5inT7WKykSmzcvex7ohnIldmpe9j3InsWpL9I17DeSPY6cwvkj2Ac87yKrt5WcY6O3bj9TL5VW223d/HU0v0gv2WZc5amyjsczql+hwpiikNozFIzHmKw4Ug6Y3Uw6mBWw4uGUhBTDqQFbCyZ1MRUw2+BFhW5y4nvA3gCwpvBXIJvHHMgLBrhJM45hXICw2xWBhPzRXfg/qROJ2f4uEvlL8ybcgkmQ0NjOS2KpXwVSlq07cLp6B8Pm84aJ6dHqiexVJTjKL5q3zKpVjKEnF8nbXUo1Y1QamrMsmDzdVNHpLvo+xZtmJe9j3KjDD0qlBL1aVXdW7VhOUdf3oap9ORL7D0KqqxUpWSa0vvFW3YrGEe7Q3nC+SPY6cws/Yjw4IBiOsU70iP2WZTvamqekbysydp3ehto8TndTyF4yFFIQjfoGV+g4yWHCmKKQ3SYdX6Bcq0OIyDKQjFMMrhcrYWUwymIq51XJuRYV3wb4nqDXoRcLB9442F1Cu4XDtDOQVyCu4VphcntDOQSTCu/QK0+gXLWOTZG5jgVUV1pJff8ABkg0+gnJPoQy8dNRngZvdUZKzho+3VMsmykvfR7kFJfAmtk0/XR7oXLYbDWVzb8J5I9kAGEfsQ7IBiOuNM9yJYhWaKy/RzHoABKm1sRKnGT1Or0dx6Bl6PY9AAJySKYYfAL0fR6Bv0fx6AAGSQYYfAy2Bj0O+Ao9DgAySIwQ+BvAUegPAcegABkkGCHwHgSIPAcegABkkGCHwHgOJx7BR6AAGSQYIfAeAo9DngGPQAAySJww+HPAEehz9H8QADJIMMPhz9H0egV+jyPQAAySDDD4Ffo5j0HeW7CxpTUrcDoA72SqUV6LfSw9opdEAABQ8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1030" name="AutoShape 6" descr="data:image/jpeg;base64,/9j/4AAQSkZJRgABAQAAAQABAAD/2wCEAAkGBhIQEA8PDxEUEBAPEA8NDxAPEBANDxAPFRAVFBUQFBIXGyYeFxkjGRIUHy8gLycpLCwsFR4xNTAqNSYrLCkBCQoKDgwOGg8PGikfHxwpLCkpKSkpKSkpKSkpKSkpMSkpKSkpLCkpKSkpNSwpKSkpKSwpKSksKSksKSwpKSkpKf/AABEIAHgAswMBIgACEQEDEQH/xAAbAAAABwEAAAAAAAAAAAAAAAAAAgMEBQYHAf/EAD0QAAIBAgMGAgcECQUBAAAAAAABAgMRBAUhBhIxQVFxFjIHEyIjYYGRM6Gx0RdCUmJygpLB8UNzouHwJP/EABoBAAIDAQEAAAAAAAAAAAAAAAADAQIEBQb/xAAiEQACAQMDBQEAAAAAAAAAAAAAAQIDERMhMTIEEhRBUSL/2gAMAwEAAhEDEQA/ANTz/OvUK5WPHo8288rM0tqbKVOLRzeoryhKyNBW3YZbcmfxQoojcMTL5Uy/LbcN41KGkKRQYYkeVUL2tsw62wKNFC8IhhiUfVzLp4vO+LinKIaxGGJHl1C3va454vKg0FDFEPLqFx8Xg8XlOOhhiHl1C3vbAL4xKfITaDDEnzKhcntoFe2pTGhOSDDEny5l18bnHtuUhoI0ThiT5Uy8vbkd5btf6yaj1ZnLRKbOr3se5WVKKQyn1M20mbBSrXSfVAEMN5I9gGOx10yq7d+Vma21NL258rM35m2hxOR1fM6kHSOJDXFZgoXitZdG0uI8xpd2iHjqJcXYReZxTtdd2ysY7MZyb1+jGSqvqUcjRGgvZqOUYSNZXc1/KvzJ+hsupNWnx+CMqyLP5UXa7s/uNK2f2iUnD2uLSvfr/kTNy9Mo6aT1Hctlp39nhxbk+C6tkZXwTg2mmrfDQu2CzBOEm3wcYv7/AMjlWpTmrSSffUTGvK+paVGNlYoUqYm4lqr5DCd5Qe7e9lxRBYzLpU3qtOq4GmNRSM0qbQxsAMwjY0WckJtB3IK2ACTQSURVhWBIk4hGhVoIySUJtEps8vex7ka0Smzy97HuVlsOpP8ASNUw3kj2Adw3kj2Ac476Krtz5WZu+JpO3PlfzM25myhxOT1nMUQjCk4zlJpVE/KpxjLd+TFoh0OauY07DHG4WnWVnCMHylCKh9UkVnH5ZOk+F48pLh/0XWUE+KG1bCX4armmUcRtOt2so8ZW5lhyPNHHQaZnlTi3KC+Mo/3RGUKu67i2bNJo2LDZxvYb1l9XVhGf8ShL8eIpDOLx0fIpmU4jewmKfOnKhV07yjw/mEaOaarUVGC1ESizQqeaySWvBC+GzSM3LetyRSsPnNw6x+ja56kuBTUsedZNvRdTDu0uO6uD+Rn2Z4mvCTUpSi1fS7RdMqz/AHWlIdZvl9LFw4JTV7S59iYycdGTGyeplyzKonffl/UycybO3Ue5U82u7LrbkyNzLJZ0puMlbWy6MJlOFkq1OyekrvTS3ccpDKkIOJbrnGA4xhzgsggdhGBIVkns99rHuRbJTZ77WPcrLYdS5o1bDeSPYAMN5I9gHOPQIqu3L9n6mb31NI268rM15m2hxOT1fMWiKIRiKRHmFiiDJBUGQFWErYeMlZq5Q8bQ3Kk4fsydu3+DQLFe2lytt+uj8FO33S/sLkjR087Ssw2yU96lj4SaX/yuSvZXlGcWkurIhV9eNh3lnucPiazXnjHDUrrjUc4zk113Yw17rqR1ek37xQcYSd1zjfmk+4mO7NnsewxlvzJDD4/Qr8ZMWjXsXBpMs1HE3ejJLCZm4viVLD42zJKjjU+ZUVKBclWpV47tRJ/iiDxmBdCd4axd+zXQZUsY4vQkaeYb2ktdLEbMXZh6VVSV0dbGVNSjNbi3lNpbq1bb4W+I+qw3Xa6l8Yu67X/9wHKSZnnCwRsK2cbCssUsCTJPZ77WPcimyT2dfvY9ys9h1LkjWMM/Yj2OhcN5I9gHPPQoq23a9lmbczTttoR3XvS3e0d5lAhSpXvao11m6dCP1s2aqUvycnq+Y0ihSMR3HMaULblCEnzdRzmrfDVfWwrHaCcVanClT/gpRv8A1O7G90vSMVkJUMBUn5YSa62svq9Bysra88oQ+Dk5P6RTGtbNqs/NUk/nb8BB1W+Lv8yf0V0JWnhaP61d/wAtJv6XaFJrCJf6tV8LSUYQfdLV/UiFI7vEdl92w7reiH2jy2pVlGVK3qoLdp0UowVOPPditNXx5vmx1lOEcKMYVFrrdOzVr6Jof3ASoqOxaVWTVmReKyGnPVLdf7vD6EbVyDd5u3ZMspxoHEmNWSK5TyqmuMn9yHVHJFL7Ob+dmvqSlTCxlxivoJPAQ6W6dF8ijgxma4nSyaaftS3/AIUU61R9orT7x8sNGnZ1oRoR64ms1Wa/2oa/8RtL16ju067gv2YxjBdm462IvFusk/WU41Fzkr37i3GbLqaZOVdqMNRTWGoKpU1Xrqzkoq+j3ae9fh1ZHrahtbtSFNx/V9VCNFw15bq1KnXqau118L3EHWfUFBLUe4JqxfaddSV1qmd3ir5Vmzg7T1i7XtyfUsCqX1T0eq7GhO5inT7WKykSmzcvex7ohnIldmpe9j3InsWpL9I17DeSPY6cwvkj2Ac87yKrt5WcY6O3bj9TL5VW223d/HU0v0gv2WZc5amyjsczql+hwpiikNozFIzHmKw4Ug6Y3Uw6mBWw4uGUhBTDqQFbCyZ1MRUw2+BFhW5y4nvA3gCwpvBXIJvHHMgLBrhJM45hXICw2xWBhPzRXfg/qROJ2f4uEvlL8ybcgkmQ0NjOS2KpXwVSlq07cLp6B8Pm84aJ6dHqiexVJTjKL5q3zKpVjKEnF8nbXUo1Y1QamrMsmDzdVNHpLvo+xZtmJe9j3KjDD0qlBL1aVXdW7VhOUdf3oap9ORL7D0KqqxUpWSa0vvFW3YrGEe7Q3nC+SPY6cws/Yjw4IBiOsU70iP2WZTvamqekbysydp3ehto8TndTyF4yFFIQjfoGV+g4yWHCmKKQ3SYdX6Bcq0OIyDKQjFMMrhcrYWUwymIq51XJuRYV3wb4nqDXoRcLB9442F1Cu4XDtDOQVyCu4VphcntDOQSTCu/QK0+gXLWOTZG5jgVUV1pJff8ABkg0+gnJPoQy8dNRngZvdUZKzho+3VMsmykvfR7kFJfAmtk0/XR7oXLYbDWVzb8J5I9kAGEfsQ7IBiOuNM9yJYhWaKy/RzHoABKm1sRKnGT1Or0dx6Bl6PY9AAJySKYYfAL0fR6Bv0fx6AAGSQYYfAy2Bj0O+Ao9DgAySIwQ+BvAUegPAcegABkkGCHwHgSIPAcegABkkGCHwHgOJx7BR6AAGSQYIfAeAo9DngGPQAAySJww+HPAEehz9H8QADJIMMPhz9H0egV+jyPQAAySDDD4Ffo5j0HeW7CxpTUrcDoA72SqUV6LfSw9opdEAABQ8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1032" name="AutoShape 8" descr="data:image/jpeg;base64,/9j/4AAQSkZJRgABAQAAAQABAAD/2wCEAAkGBhQPEBQUEBQUFRQUFRQUFBQVFBQUFRUUFBQVFBQUFBUXHCYeFxkkGRQUHy8gIycpLCwsFR4xNTAqNSYsLCkBCQoKDgwOFw8PGCkcHBwpKSkpKSkpKSkpKSkpKTUpLCkpKSkpLykpKSkpLzUpKSkpLS0pKSkpNSkpKSkpKSkpKf/AABEIALgBEgMBIgACEQEDEQH/xAAbAAADAAMBAQAAAAAAAAAAAAACAwQAAQUGB//EADwQAAMAAQIDBQUFBgQHAAAAAAABAgMEEQUSITFBUWFxEyKBkbEGMkKh0RRScsHh8FOCg5IVM2KTw9LT/8QAGQEAAwEBAQAAAAAAAAAAAAAAAAECAwQF/8QAJxEBAQACAQMDAwUBAAAAAAAAAAECEQMSITETUWFSodFBQoGR8HH/2gAMAwEAAhEDEQA/AOBjRTjJ8ZTjPXeaokognkfDGaiR8MnljsbA1WNlOOiSGUY6EqLsVFCokxUOmhK2tw2UyQY7K8eUzqtqZobNCYyegzcgz5spx2yOWUYmTVSq5yhrII3CTM9L2c8nma9oxW5gtFs72hr2gtUEsqXd6bi0WxLr3iclsGsgq8vmVIVrMuRrv7UTVkNZLFVRpIztE8vqLqwWxd0NLLyE12FVCMlDSysr2JsuQK6J7YyLyWIqw8jJ7oZD9r5mC1ZgB5PGUYyeGPhmyVMj4YiGPhgNnyx0CIHSwUohlGMmhlOJgcVY2NliIY2aErarGPiiSKHTZFPauaHzZHNDook9rIsfjojmx02RVyrvabhKySbDVk6PZ7yGnlEOzOcNFs72gLyi+YDmDRbMeQVeQGrE1kHpO26sTVmqsVVFItG7F1kBdinQyFVk92FViLoeiBVibsK6EZKAgZLJ7oPJRPkoAJZDYlUbEHm8bKIZHifQoijWUlcMfNEsMfDKCmWOlk00NhgauKKMbI8dFEUBq4oaqJZobNCNZLGyySaHzRNUqih8URxQ2aJoWzQ2aI5sdNkqlVzQxUSxkD5iT2bzGnQrnM5gLZvMC6FqwayAWx1QmrBqxNWNNoqoW6MqhToadipi6o07F1YFtumIujd5CfJYxtq6J6sy8hPdiTazJZNdB3RPdCPZiZgCZgB5zA+i9EUQyPT17q9F9CiKKlKrIZRFkkUUSzTYUyx0Mmmh0UAVQx0USxQ6aA1M0Mlk02F7QVNbNDYs5j18z20vmMxcSh9lL5kdUXqurFj4olxy9t9nt4jZoXVD1Vc0MmiaaDmwJXNh+0JlZv2gjPdmc5P7Q08oJPeQGshO8oPtAI6qFuhVZQHkAjKoW7BrILdjITsXVi6yAVkDYFdk2Wzd5CbJYiaqxNUZViaoCrKoVdG6oTdCMxWYKVGAHn9O/dn0X0HzRFp692fRfRFMUOFfKvHZVjohiiiGUFk0NmiWbGzY9hXNA5tdOP7zS3FzZ57ibpZ98nWG/d3S26di39ScstReM26+o+0CX3En5ukvyODreP5W+tbeSZ044uttlGLbw9ji7vPlI9bjnMuxS/8ApSS+Rz3O3y2lxnhylxFt9W+3zY3HxHbsZDqtHUde7xX99CasvVbshpK99wP7Z3i2Te8+fcfQuFcfx5lvSTe3fs9/FHwTBqtmek4Hxtzt1M8p7Nsc/d9sw8Ii37tPZptd+/TddfPocvPp6h9V8e45f2T+0DrLEN/vtfGa3Xze/wAWdHDxxX3rqRjzZ42y91+lhn47M5zbygVmmqfd0XZ4i8i2814nXhy45ObPhyxO5zVZCV5hbzG23Oqd7A+1JnmNLKCT/abguxLyAe1AjqyAVkFVlE1lDZGvIBViucB2BbHdk92ZVCqoQ21Viqo3VCqsCaqhN0HVCbYjEqNgIwA89pq92fRfRFE0R6avcn+FfRFEMcpXyqiiiaJJY+Cgqmx02SSx00GwqmjLSa2fX16iooJMR7Q6nhKf3Onl3f0OZkioe1L08/Q9FuLzYFa2aM8sJVSvOVl3IdVpFXWej8O5nW1vCqnrPVfmjn2znssa41xFTT2+pVp87lgcRW7TXh8yRZev5E7bzu+gfY7iG+rwJvtyJfP3f5jVxVxTW+zT2+K6HmvstqmtVg7tsuPr/nXUq+0GXl1WZTtssl7bPdbOm11Xb2mP77/xpL2ey4fx/wAWdDLxL3d5fwPmun1rS7Tp6fiz6LcvpXM3v8ernJt12f5C8uXle1NL4o8vj4hvs0zp49dGeeTL18H3p+TNMeS4+UZ8eOXw6XtzftTx3EMGTTVvNPlf3aTaT8n4Mr4bx/mfLk7e6v1/U6JnK5c+O4vS+1BeUm9qa9oaMD6yC3kFvIA7BJrsF2KdgugA6sVVmqoVdgG6sW6NOgHQgyqAqjVUKtgZqs0LVGATgaV+5P8ACvoimGHpeJRyRvij7s9evh5NFOPX4u/DL+ORfTIYzPL6b9vyu4zfkqWOhj1rsHfg+WW/57jp12D/AAG/9ev/AF9f77X6l+m/b8jpnumljZoKtdj/AA4UvXLbNrVz3YpX+fJ+pXXfpv2LU9xTQe4/HxLHtKeCdt1zNZK5mu/ZtPZ9pT7bSNdmoT8nir8tkT6l+m/7+VdHygTC3Kl+z/vZl/p43/5B0xpe/Jm/7UL6Wx3lntf6HT8uec7XcLV9V0f5P4HoMn7Ol0eWn6qF8uR/UW8+H/DyPz9qv/kZ3k3+2q6fmPnfE9O53T7U+pzZn++0+jcT4Vpsz5msqe23u58e78vew7fmcX/g2jVdP2imvwrLpU2/Xfp/tOfLP4row8eUH2S4f7TV4t/+XNLJkb7Jx42ryN+XKvzXiS8X1KvI8k9FVV7v7vXotvDZz/aKuLceeOKwYcX7Pje3P1d5Mm3VLJl7138qSnv2PO5tRv3kYy29V7Ndey2NSUYdV1OTNjIym202PS6XiHmdPT6zfsPG4tS12HT02uApdPX4NeqTi1vL8TlcQ4e8fvT1nuf8mTYdbv6nR0fENuldU+1Mc7HvbpcM1bvFLfb2fJ7FntDn4Mkz0n7vd+jKOc6sctxxZzVPdmucU7AdlMz3YLsTzGOgIdWKqjTYDoAx0BVg0wHQAToXVGnQFMWzGrNikzBbDgae/cn+FfRFEURaavcn0X0KcdDgy8q5sbOQlTGTQ07VTY2bJZobNAe1KsYqJ1QU2B7UqglQibNqgG1KozcTzGLIIbNoi1XDZydvb4rt/qVc5nMKw5dODl4PUvtVT8mvU5mr4X4rbzR7BsTlwTXcZ3BpjnY8NfD2uxinpa8D0Wu0Dl9F08f1IHOxjZpvOWufj0leBXi0V+XzQ2bCWuUvZ77+giudoY547Uy3BqtwsOtj8b28u/5Ps+JRGnV9cELfxe9L5fdXxTFbIJVGm1TXb2HR02r36P4M4zeWOuXNMeTybv4Rj32+SHYuM4I+9NZWvBLFO/n1ba+CDHl1e3dWU6p3d2nt29PXz6oF0c7T8anNT+8q6t8zTb732JdfgUrKdWOW45MpqqOY07Ee0Mdl7Qa6AqwHYFWGw3VAOgXQDsRCdAVQLsXdiM5UYJVmhhwtO/dn0X0KcdEenr3V6L6FGOhRWfmqlQxUT8wcstmpmxs2TTQc0AVKw1RPNB84HtTLNqyfnCVgNqOc2qEKwucRnqgkxCs3zgR25vcSrN84VQ2S5dBFdsofzGqonWz252ThK/A9vJr+ZDn0FLtndeX9DutmmRcJTmVjylJz93aX/DO/5rcVl1OVdt014bvb5HrMmJV2pP1W5Jn4XFfh29OhF4o1nK4GHivTa5TXkKz5533h9PBlut+z7/A/g+n5nH1GnrG9qTX9/mTcbG2PTl4WYtd4noOGcU51s31X5/1PGu2U6fWOGPHLR58W492shvnOHpOMzS95pMpXFI/en5m2447jZ+jo84NWSzqk+x7m/aDQa7Bdi3YLsZDdAVQLoCrEZvMYJVGAHH09e7PovoPiiTT17q9F9B8MmNc53qnmGKhCoOaLZaUQxionmg1YyUqwlROrDVgR/MEmJVG1YwoTCTEKwlQtg9M2mJVBKhGdubVCuY3uBw3c02BzGuYQHuaYHMZzDIRo06BdCG2UxGXCqWzSa8GNbBdAe3F1fAJfWHy+Xav1Rx9Xw68fauniuqPXUyXWYuaWvFEZYz9G+HPlO1eR3M3CtdeppIwegZEWlzJPbx67eBRh4vkjv3Xg+p2uH6XfGuVbpJb7de3t3282SP7M3d7Y02n3JNtfDvK8eK55njlbMor0fE1kXg+9fz9CvmA0n2frT7+0qZfeqfX/AGzvXzQ7lhdtt/ww/rTRc5Ozkzxm+3gvcGhizQvwt+tbL8l/M3k12/3ZifSd383uPqvsnRKMN/tb/er+/iYPdGnD09e6vRD5okwP3V6D5YRvnO9UKw1YjmCVFMrFCoNUIVBKxo0oVDFRNNBqgTpQqCVE6oJUPZKFQaomVhqwJQqCVE6oLnAHqwlZOrN84lRQqNOhPOZzgDnRrmEuzOYZG8xrmF8xrmEBugXQHMC6ADqhV0bdC6YG4PFtNy1zLsf1ID0ufGqWz7GcLV6Nw/Fdz/Uwyx13ehw8vVNXy7GjveZffsWLVV+8/mzi8M1K25X29x0uYqSWObklxysNeQF2A6BdFMxuwXYDoF0CzOcwVzGAEWLHWy92v9r/AEGTL8K+TMMM5k7LhKPlfg/kw5T8H8mYYPqZ+nBJ+T+RtWYYPqT6MEsqCWZeKMMDqL0YOb37AkzDDTfZz3HuPcJMwwaKJMLcwwEtoJMwwFCMZhgALZvcwwaWbg7mGCDTYLZowA0aaMMAbKpir2faYYS0iOtBO+63XoV7mGCk00uVvlrc02aMBLVC3RhgmkZzmjDA2e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pic>
        <p:nvPicPr>
          <p:cNvPr id="1034" name="Picture 10" descr="http://www.whaledolphintrust.org.nz/ourresearch/hdne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357694"/>
            <a:ext cx="3143272" cy="21048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0099"/>
                </a:solidFill>
                <a:latin typeface="Kristen ITC" pitchFamily="66" charset="0"/>
              </a:rPr>
              <a:t>What can we do to help??</a:t>
            </a:r>
            <a:endParaRPr lang="en-NZ" dirty="0">
              <a:solidFill>
                <a:srgbClr val="000099"/>
              </a:solidFill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500175"/>
            <a:ext cx="7715304" cy="428628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To start with you could not drop rubbish into the sea.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Write a letter to the city council.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400" b="1" dirty="0" smtClean="0">
                <a:solidFill>
                  <a:srgbClr val="0033CC"/>
                </a:solidFill>
                <a:latin typeface="Kristen ITC" pitchFamily="66" charset="0"/>
              </a:rPr>
              <a:t>You could sign online petitions to show your support.</a:t>
            </a:r>
          </a:p>
          <a:p>
            <a:pPr marL="514350" indent="-514350" algn="ctr">
              <a:buNone/>
            </a:pPr>
            <a:endParaRPr lang="en-NZ" sz="2800" dirty="0" smtClean="0">
              <a:solidFill>
                <a:srgbClr val="0033CC"/>
              </a:solidFill>
              <a:latin typeface="Kristen ITC" pitchFamily="66" charset="0"/>
            </a:endParaRPr>
          </a:p>
          <a:p>
            <a:pPr marL="514350" indent="-514350" algn="ctr">
              <a:buNone/>
            </a:pPr>
            <a:r>
              <a:rPr lang="en-NZ" sz="2800" dirty="0" smtClean="0">
                <a:solidFill>
                  <a:srgbClr val="0033CC"/>
                </a:solidFill>
                <a:latin typeface="Kristen ITC" pitchFamily="66" charset="0"/>
              </a:rPr>
              <a:t>There are many more things you can do to help just go online and have </a:t>
            </a:r>
            <a:r>
              <a:rPr lang="en-NZ" sz="2800" dirty="0" smtClean="0">
                <a:solidFill>
                  <a:srgbClr val="0033CC"/>
                </a:solidFill>
                <a:latin typeface="Kristen ITC" pitchFamily="66" charset="0"/>
              </a:rPr>
              <a:t>a </a:t>
            </a:r>
            <a:endParaRPr lang="en-NZ" sz="2800" dirty="0" smtClean="0">
              <a:solidFill>
                <a:srgbClr val="0033CC"/>
              </a:solidFill>
              <a:latin typeface="Kristen ITC" pitchFamily="66" charset="0"/>
            </a:endParaRPr>
          </a:p>
          <a:p>
            <a:pPr marL="514350" indent="-514350" algn="ctr">
              <a:buNone/>
            </a:pPr>
            <a:r>
              <a:rPr lang="en-NZ" sz="2800" dirty="0" smtClean="0">
                <a:solidFill>
                  <a:srgbClr val="0033CC"/>
                </a:solidFill>
                <a:latin typeface="Kristen ITC" pitchFamily="66" charset="0"/>
              </a:rPr>
              <a:t>l</a:t>
            </a:r>
            <a:r>
              <a:rPr lang="en-NZ" sz="2800" dirty="0" smtClean="0">
                <a:solidFill>
                  <a:srgbClr val="0033CC"/>
                </a:solidFill>
                <a:latin typeface="Kristen ITC" pitchFamily="66" charset="0"/>
              </a:rPr>
              <a:t>ook!!</a:t>
            </a:r>
          </a:p>
        </p:txBody>
      </p:sp>
      <p:pic>
        <p:nvPicPr>
          <p:cNvPr id="1026" name="Picture 2" descr="http://t1.gstatic.com/images?q=tbn:ANd9GcTSZHGT6z0Jf58TLstFL1k5_jpCQ_We8r2pw8LlxRb30uwu_RE-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786322"/>
            <a:ext cx="1714512" cy="17846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4414" y="2071678"/>
            <a:ext cx="68684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Thanks for watching!!!!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270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Hector Dolphins</vt:lpstr>
      <vt:lpstr>Slide 2</vt:lpstr>
      <vt:lpstr>Slide 3</vt:lpstr>
      <vt:lpstr>Where is the hector dolphin found?</vt:lpstr>
      <vt:lpstr>What has changed in their environment?</vt:lpstr>
      <vt:lpstr>What can we do to help??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Anya</dc:creator>
  <cp:lastModifiedBy>Anya</cp:lastModifiedBy>
  <cp:revision>30</cp:revision>
  <dcterms:created xsi:type="dcterms:W3CDTF">2012-05-29T07:00:49Z</dcterms:created>
  <dcterms:modified xsi:type="dcterms:W3CDTF">2012-06-06T08:04:21Z</dcterms:modified>
</cp:coreProperties>
</file>